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9" r:id="rId1"/>
  </p:sldMasterIdLst>
  <p:notesMasterIdLst>
    <p:notesMasterId r:id="rId10"/>
  </p:notesMasterIdLst>
  <p:sldIdLst>
    <p:sldId id="271" r:id="rId2"/>
    <p:sldId id="267" r:id="rId3"/>
    <p:sldId id="266" r:id="rId4"/>
    <p:sldId id="268" r:id="rId5"/>
    <p:sldId id="270" r:id="rId6"/>
    <p:sldId id="269" r:id="rId7"/>
    <p:sldId id="264" r:id="rId8"/>
    <p:sldId id="27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uro De Vecchi" initials="MDV" lastIdx="1" clrIdx="0">
    <p:extLst>
      <p:ext uri="{19B8F6BF-5375-455C-9EA6-DF929625EA0E}">
        <p15:presenceInfo xmlns:p15="http://schemas.microsoft.com/office/powerpoint/2012/main" userId="S::mauro.devecchi@terry.it::0c7bd474-5585-4f00-8841-0e9f017be6e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2784" autoAdjust="0"/>
  </p:normalViewPr>
  <p:slideViewPr>
    <p:cSldViewPr snapToGrid="0">
      <p:cViewPr varScale="1">
        <p:scale>
          <a:sx n="122" d="100"/>
          <a:sy n="122" d="100"/>
        </p:scale>
        <p:origin x="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BE4383-E514-4AF5-B7BE-477E75194BC6}" type="datetimeFigureOut">
              <a:rPr lang="en-US" smtClean="0"/>
              <a:t>11/21/2020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F0E551-2ED8-4C22-A49A-43386013061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9962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0E551-2ED8-4C22-A49A-43386013061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568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0E551-2ED8-4C22-A49A-43386013061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596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0E551-2ED8-4C22-A49A-43386013061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410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F0E551-2ED8-4C22-A49A-43386013061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814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1E700B27-DE4C-4B9E-BB11-B9027034A00F}" type="datetimeFigureOut">
              <a:rPr lang="en-US" smtClean="0"/>
              <a:pPr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791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F4739-9812-4A9F-890D-2AD6BA5F6EE8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166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45AC5-A3F8-44AA-BA8F-596CDCC976D3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3090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3B183-A821-4095-A363-9EC968635539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0830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D01B4-0AA5-45E6-B2E6-5FA4078AEBCF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0936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7335C-0450-40D7-8612-B3203BED4F28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9544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46A105-2A1C-4284-B4EA-07CF89B1A393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31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80DBE609-F3F2-45E6-BD6A-E03A8C86C1AE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101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7E0D914D-B099-4142-A885-11F276715148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80393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901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85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468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2230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36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595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493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497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11/21/2020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151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  <p:sldLayoutId id="2147483706" r:id="rId17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31809160-1556-4F24-AA03-5954067924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90"/>
            <a:ext cx="12192000" cy="685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28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FD9384-27BB-4C12-940F-6883CB6B7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291" y="1715678"/>
            <a:ext cx="3619893" cy="257351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/>
              <a:t>Final hardware selection</a:t>
            </a:r>
            <a:endParaRPr lang="en-US" sz="4000" b="0" i="0" kern="1200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49EFF1EF-D7FA-44C4-8AE9-505FEAFE38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8725" y="1509203"/>
            <a:ext cx="2534349" cy="1919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A52B11-BC5D-4177-ABA5-89B79A44B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647" y="3429000"/>
            <a:ext cx="3145435" cy="2359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0A 5V relay | Geek Electronics">
            <a:extLst>
              <a:ext uri="{FF2B5EF4-FFF2-40B4-BE49-F238E27FC236}">
                <a16:creationId xmlns:a16="http://schemas.microsoft.com/office/drawing/2014/main" id="{CD3F5132-7C91-4EF4-A854-31DEAC908B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1263" y="2418528"/>
            <a:ext cx="1734207" cy="1734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9B0DA35-43FA-48F5-A806-AE54A8680C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851" y="431271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magine 4" descr="Immagine che contiene elettronico, circuito, sedendo&#10;&#10;Descrizione generata automaticamente">
            <a:extLst>
              <a:ext uri="{FF2B5EF4-FFF2-40B4-BE49-F238E27FC236}">
                <a16:creationId xmlns:a16="http://schemas.microsoft.com/office/drawing/2014/main" id="{BCB28D59-C605-4316-B96F-7CAAF9349A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2932" y="1646128"/>
            <a:ext cx="2346624" cy="2346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30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FD9384-27BB-4C12-940F-6883CB6B7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83" y="2128344"/>
            <a:ext cx="3293874" cy="261333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/>
              <a:t>Final </a:t>
            </a:r>
            <a:r>
              <a:rPr lang="en-US" sz="48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layout:</a:t>
            </a:r>
            <a:br>
              <a:rPr lang="en-US" sz="48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r>
              <a:rPr lang="en-US" sz="48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“base” module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0E11AAC-ADF0-4DC2-AFAC-A2584DE78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8269" y="1031144"/>
            <a:ext cx="8392497" cy="479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182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FD9384-27BB-4C12-940F-6883CB6B7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83" y="2128344"/>
            <a:ext cx="2764809" cy="261333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dirty="0" err="1"/>
              <a:t>Hw</a:t>
            </a:r>
            <a:r>
              <a:rPr lang="en-US" sz="5400" dirty="0"/>
              <a:t> </a:t>
            </a:r>
            <a:r>
              <a:rPr lang="en-US" sz="48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layout:</a:t>
            </a:r>
            <a:br>
              <a:rPr lang="en-US" sz="48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</a:br>
            <a:r>
              <a:rPr lang="en-US" sz="48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“display” module 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B8D854E4-59FE-469B-93E3-6F9C8F1DB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0792" y="1152395"/>
            <a:ext cx="8531435" cy="455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652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35A76E6F-1131-44BC-A111-02CE29397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687" y="2628900"/>
            <a:ext cx="2793158" cy="1600200"/>
          </a:xfrm>
        </p:spPr>
        <p:txBody>
          <a:bodyPr/>
          <a:lstStyle/>
          <a:p>
            <a:r>
              <a:rPr lang="it-IT" sz="4000" dirty="0"/>
              <a:t>PCB layout:</a:t>
            </a:r>
            <a:br>
              <a:rPr lang="it-IT" sz="4000" dirty="0"/>
            </a:br>
            <a:r>
              <a:rPr lang="it-IT" sz="4000" dirty="0"/>
              <a:t>«display» </a:t>
            </a:r>
            <a:r>
              <a:rPr lang="it-IT" sz="4000" dirty="0" err="1"/>
              <a:t>module</a:t>
            </a:r>
            <a:endParaRPr lang="en-US" sz="4000" dirty="0"/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FAB8C78-062B-48F4-8D45-40B89F732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468" y="1524383"/>
            <a:ext cx="5133378" cy="4190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488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35A76E6F-1131-44BC-A111-02CE29397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687" y="2628900"/>
            <a:ext cx="2793158" cy="1600200"/>
          </a:xfrm>
        </p:spPr>
        <p:txBody>
          <a:bodyPr/>
          <a:lstStyle/>
          <a:p>
            <a:r>
              <a:rPr lang="it-IT" sz="4000" dirty="0"/>
              <a:t>PCB layout:</a:t>
            </a:r>
            <a:br>
              <a:rPr lang="it-IT" sz="4000" dirty="0"/>
            </a:br>
            <a:r>
              <a:rPr lang="it-IT" sz="4000" dirty="0"/>
              <a:t>«base» </a:t>
            </a:r>
            <a:r>
              <a:rPr lang="it-IT" sz="4000" dirty="0" err="1"/>
              <a:t>module</a:t>
            </a:r>
            <a:endParaRPr lang="en-US" sz="4000" dirty="0"/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3AD82F3-A521-405C-8B6F-749985DDB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299" y="899652"/>
            <a:ext cx="7305106" cy="503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0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olo 1">
            <a:extLst>
              <a:ext uri="{FF2B5EF4-FFF2-40B4-BE49-F238E27FC236}">
                <a16:creationId xmlns:a16="http://schemas.microsoft.com/office/drawing/2014/main" id="{763B4E20-22F5-43E0-94BC-A2EEE2C68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800" y="3002844"/>
            <a:ext cx="2793158" cy="85231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b="0" i="0" kern="1200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PCB</a:t>
            </a:r>
            <a:endParaRPr lang="en-US" sz="4800" b="0" i="0" kern="1200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677AC39A-4D09-4036-987D-33BD3E01B4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956" t="33558" r="34400" b="33417"/>
          <a:stretch/>
        </p:blipFill>
        <p:spPr>
          <a:xfrm rot="21540000">
            <a:off x="5541161" y="639072"/>
            <a:ext cx="2759572" cy="2160000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2E2F026D-EE6D-4B1E-B75A-D24C8C6CBAC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704" t="24438" r="22346" b="25401"/>
          <a:stretch/>
        </p:blipFill>
        <p:spPr>
          <a:xfrm>
            <a:off x="6263739" y="3002844"/>
            <a:ext cx="4818461" cy="32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906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olo 1">
            <a:extLst>
              <a:ext uri="{FF2B5EF4-FFF2-40B4-BE49-F238E27FC236}">
                <a16:creationId xmlns:a16="http://schemas.microsoft.com/office/drawing/2014/main" id="{763B4E20-22F5-43E0-94BC-A2EEE2C68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624" y="3002844"/>
            <a:ext cx="4877886" cy="8523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Assemblaggio</a:t>
            </a:r>
            <a:endParaRPr lang="en-US" sz="4400" b="0" i="0" kern="1200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3" name="Immagine 12" descr="Immagine che contiene elettronico, tavolo, sedendo, circuito&#10;&#10;Descrizione generata automaticamente">
            <a:extLst>
              <a:ext uri="{FF2B5EF4-FFF2-40B4-BE49-F238E27FC236}">
                <a16:creationId xmlns:a16="http://schemas.microsoft.com/office/drawing/2014/main" id="{BF5F448A-5A90-4C0C-9360-7FA0E99976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54" t="14422" r="24013" b="8163"/>
          <a:stretch/>
        </p:blipFill>
        <p:spPr>
          <a:xfrm>
            <a:off x="5446510" y="905068"/>
            <a:ext cx="5635690" cy="5309119"/>
          </a:xfrm>
          <a:prstGeom prst="rect">
            <a:avLst/>
          </a:prstGeom>
          <a:effectLst>
            <a:outerShdw blurRad="190500" dist="1524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96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C">
  <a:themeElements>
    <a:clrScheme name="Astro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Riunioni 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iunioni 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" id="{993ED246-7591-4FA2-A396-F345A00A844E}" vid="{FE87AA98-7738-4F07-8B58-CC8C6E7C8FE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AC</Template>
  <TotalTime>1843</TotalTime>
  <Words>41</Words>
  <Application>Microsoft Office PowerPoint</Application>
  <PresentationFormat>Widescreen</PresentationFormat>
  <Paragraphs>11</Paragraphs>
  <Slides>8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3</vt:lpstr>
      <vt:lpstr>AC</vt:lpstr>
      <vt:lpstr>Presentazione standard di PowerPoint</vt:lpstr>
      <vt:lpstr>Final hardware selection</vt:lpstr>
      <vt:lpstr>Final layout: “base” module </vt:lpstr>
      <vt:lpstr>Hw layout: “display” module </vt:lpstr>
      <vt:lpstr>PCB layout: «display» module</vt:lpstr>
      <vt:lpstr>PCB layout: «base» module</vt:lpstr>
      <vt:lpstr>PCB</vt:lpstr>
      <vt:lpstr>Assemblaggio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GSM gate opener</dc:title>
  <dc:creator>Mauro De Vecchi</dc:creator>
  <cp:lastModifiedBy>Mauro De Vecchi</cp:lastModifiedBy>
  <cp:revision>37</cp:revision>
  <dcterms:created xsi:type="dcterms:W3CDTF">2020-07-19T08:35:47Z</dcterms:created>
  <dcterms:modified xsi:type="dcterms:W3CDTF">2020-11-21T09:30:03Z</dcterms:modified>
</cp:coreProperties>
</file>